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331" r:id="rId2"/>
    <p:sldId id="332" r:id="rId3"/>
    <p:sldId id="258" r:id="rId4"/>
    <p:sldId id="333" r:id="rId5"/>
    <p:sldId id="381" r:id="rId6"/>
    <p:sldId id="382" r:id="rId7"/>
    <p:sldId id="378" r:id="rId8"/>
    <p:sldId id="380" r:id="rId9"/>
    <p:sldId id="385" r:id="rId10"/>
    <p:sldId id="386" r:id="rId11"/>
    <p:sldId id="392" r:id="rId12"/>
    <p:sldId id="387" r:id="rId13"/>
    <p:sldId id="388" r:id="rId14"/>
    <p:sldId id="389" r:id="rId15"/>
    <p:sldId id="390" r:id="rId16"/>
    <p:sldId id="391" r:id="rId17"/>
    <p:sldId id="384" r:id="rId18"/>
    <p:sldId id="395" r:id="rId19"/>
    <p:sldId id="394" r:id="rId20"/>
    <p:sldId id="39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1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53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1BAFB1-095D-487B-B1B8-2B40402247AA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1CDE68-8F3C-4D77-827C-7B6A62CC5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351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Write Function and Verify the Result Right Away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CDE68-8F3C-4D77-827C-7B6A62CC59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571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.png"/><Relationship Id="rId7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2.png"/><Relationship Id="rId7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2.png"/><Relationship Id="rId7" Type="http://schemas.openxmlformats.org/officeDocument/2006/relationships/image" Target="../media/image4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9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7" name="Group 346">
            <a:extLst>
              <a:ext uri="{FF2B5EF4-FFF2-40B4-BE49-F238E27FC236}">
                <a16:creationId xmlns="" xmlns:a16="http://schemas.microsoft.com/office/drawing/2014/main" id="{BA06356A-43DE-43CA-8CA4-0A33516F46F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48" name="Rectangle 347">
              <a:extLst>
                <a:ext uri="{FF2B5EF4-FFF2-40B4-BE49-F238E27FC236}">
                  <a16:creationId xmlns="" xmlns:a16="http://schemas.microsoft.com/office/drawing/2014/main" id="{15DE8DED-7A25-4B4F-B25E-FE7799792B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9" name="Picture 2">
              <a:extLst>
                <a:ext uri="{FF2B5EF4-FFF2-40B4-BE49-F238E27FC236}">
                  <a16:creationId xmlns="" xmlns:a16="http://schemas.microsoft.com/office/drawing/2014/main" id="{D79A2725-75E4-4E7E-ABB1-06832AD0BFB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87F5AC80-F335-4845-9309-53ED6E6D755F}"/>
              </a:ext>
            </a:extLst>
          </p:cNvPr>
          <p:cNvSpPr/>
          <p:nvPr/>
        </p:nvSpPr>
        <p:spPr>
          <a:xfrm>
            <a:off x="1143000" y="4275668"/>
            <a:ext cx="9947274" cy="936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cap="all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+mj-ea"/>
                <a:cs typeface="+mj-cs"/>
              </a:rPr>
              <a:t>www.groundgurus.com</a:t>
            </a:r>
          </a:p>
        </p:txBody>
      </p:sp>
      <p:grpSp>
        <p:nvGrpSpPr>
          <p:cNvPr id="351" name="Group 350">
            <a:extLst>
              <a:ext uri="{FF2B5EF4-FFF2-40B4-BE49-F238E27FC236}">
                <a16:creationId xmlns="" xmlns:a16="http://schemas.microsoft.com/office/drawing/2014/main" id="{B957206D-2084-4CDA-A838-A71F3CA69A0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352" name="Rectangle 5">
              <a:extLst>
                <a:ext uri="{FF2B5EF4-FFF2-40B4-BE49-F238E27FC236}">
                  <a16:creationId xmlns="" xmlns:a16="http://schemas.microsoft.com/office/drawing/2014/main" id="{49EE7ED0-07AC-46CD-BB45-8A937F4E70F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3" name="Freeform 6">
              <a:extLst>
                <a:ext uri="{FF2B5EF4-FFF2-40B4-BE49-F238E27FC236}">
                  <a16:creationId xmlns="" xmlns:a16="http://schemas.microsoft.com/office/drawing/2014/main" id="{7CDCA357-A5A8-433C-A8A8-C2AA304192D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4" name="Freeform 7">
              <a:extLst>
                <a:ext uri="{FF2B5EF4-FFF2-40B4-BE49-F238E27FC236}">
                  <a16:creationId xmlns="" xmlns:a16="http://schemas.microsoft.com/office/drawing/2014/main" id="{686F12BD-B5E2-423B-AFBC-6E7721BDEB8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5" name="Freeform 8">
              <a:extLst>
                <a:ext uri="{FF2B5EF4-FFF2-40B4-BE49-F238E27FC236}">
                  <a16:creationId xmlns="" xmlns:a16="http://schemas.microsoft.com/office/drawing/2014/main" id="{34E2172D-51E8-45E5-8491-9B08B99302C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6" name="Freeform 9">
              <a:extLst>
                <a:ext uri="{FF2B5EF4-FFF2-40B4-BE49-F238E27FC236}">
                  <a16:creationId xmlns="" xmlns:a16="http://schemas.microsoft.com/office/drawing/2014/main" id="{06AD8986-C583-47B8-972F-71ECA75D849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7" name="Freeform 10">
              <a:extLst>
                <a:ext uri="{FF2B5EF4-FFF2-40B4-BE49-F238E27FC236}">
                  <a16:creationId xmlns="" xmlns:a16="http://schemas.microsoft.com/office/drawing/2014/main" id="{DC5AC3F7-AD24-46A9-8728-9194F6E55FA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8" name="Freeform 11">
              <a:extLst>
                <a:ext uri="{FF2B5EF4-FFF2-40B4-BE49-F238E27FC236}">
                  <a16:creationId xmlns="" xmlns:a16="http://schemas.microsoft.com/office/drawing/2014/main" id="{DEDD7237-7218-430E-8ADD-43BF1C2FB7A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9" name="Freeform 12">
              <a:extLst>
                <a:ext uri="{FF2B5EF4-FFF2-40B4-BE49-F238E27FC236}">
                  <a16:creationId xmlns="" xmlns:a16="http://schemas.microsoft.com/office/drawing/2014/main" id="{63E5FF8B-72D0-4DB3-87B0-3C69D392401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0" name="Freeform 13">
              <a:extLst>
                <a:ext uri="{FF2B5EF4-FFF2-40B4-BE49-F238E27FC236}">
                  <a16:creationId xmlns="" xmlns:a16="http://schemas.microsoft.com/office/drawing/2014/main" id="{9146D15F-3053-4F2B-82C3-B80207D99BC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1" name="Freeform 14">
              <a:extLst>
                <a:ext uri="{FF2B5EF4-FFF2-40B4-BE49-F238E27FC236}">
                  <a16:creationId xmlns="" xmlns:a16="http://schemas.microsoft.com/office/drawing/2014/main" id="{17780B06-6133-409B-BD51-74812090A31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2" name="Freeform 15">
              <a:extLst>
                <a:ext uri="{FF2B5EF4-FFF2-40B4-BE49-F238E27FC236}">
                  <a16:creationId xmlns="" xmlns:a16="http://schemas.microsoft.com/office/drawing/2014/main" id="{92554F21-13C1-42E8-9110-C4C41C4A118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3" name="Line 16">
              <a:extLst>
                <a:ext uri="{FF2B5EF4-FFF2-40B4-BE49-F238E27FC236}">
                  <a16:creationId xmlns="" xmlns:a16="http://schemas.microsoft.com/office/drawing/2014/main" id="{3BAF0C28-E449-4281-898F-63660304F9B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64" name="Freeform 17">
              <a:extLst>
                <a:ext uri="{FF2B5EF4-FFF2-40B4-BE49-F238E27FC236}">
                  <a16:creationId xmlns="" xmlns:a16="http://schemas.microsoft.com/office/drawing/2014/main" id="{86F4CD29-885C-40C0-B1A6-F43CB79C301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5" name="Freeform 18">
              <a:extLst>
                <a:ext uri="{FF2B5EF4-FFF2-40B4-BE49-F238E27FC236}">
                  <a16:creationId xmlns="" xmlns:a16="http://schemas.microsoft.com/office/drawing/2014/main" id="{46DF9E62-3805-4D23-BD93-19692DC89B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6" name="Freeform 19">
              <a:extLst>
                <a:ext uri="{FF2B5EF4-FFF2-40B4-BE49-F238E27FC236}">
                  <a16:creationId xmlns="" xmlns:a16="http://schemas.microsoft.com/office/drawing/2014/main" id="{E0BD96EE-A843-46EA-9ED3-8D805144DB7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7" name="Freeform 20">
              <a:extLst>
                <a:ext uri="{FF2B5EF4-FFF2-40B4-BE49-F238E27FC236}">
                  <a16:creationId xmlns="" xmlns:a16="http://schemas.microsoft.com/office/drawing/2014/main" id="{35B9B4B1-2B72-4908-A4B4-F3F54291483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8" name="Rectangle 21">
              <a:extLst>
                <a:ext uri="{FF2B5EF4-FFF2-40B4-BE49-F238E27FC236}">
                  <a16:creationId xmlns="" xmlns:a16="http://schemas.microsoft.com/office/drawing/2014/main" id="{CDE6E18B-80A1-4343-986A-22113BA14E9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69" name="Freeform 22">
              <a:extLst>
                <a:ext uri="{FF2B5EF4-FFF2-40B4-BE49-F238E27FC236}">
                  <a16:creationId xmlns="" xmlns:a16="http://schemas.microsoft.com/office/drawing/2014/main" id="{C021891D-C947-43B5-A756-CB415C8BEFC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0" name="Freeform 23">
              <a:extLst>
                <a:ext uri="{FF2B5EF4-FFF2-40B4-BE49-F238E27FC236}">
                  <a16:creationId xmlns="" xmlns:a16="http://schemas.microsoft.com/office/drawing/2014/main" id="{528DEAEB-62B7-4CF3-A79F-CBDAB35F99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1" name="Freeform 24">
              <a:extLst>
                <a:ext uri="{FF2B5EF4-FFF2-40B4-BE49-F238E27FC236}">
                  <a16:creationId xmlns="" xmlns:a16="http://schemas.microsoft.com/office/drawing/2014/main" id="{9AFA58BA-4B4F-4B18-9827-329EBAEB0F4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2" name="Freeform 25">
              <a:extLst>
                <a:ext uri="{FF2B5EF4-FFF2-40B4-BE49-F238E27FC236}">
                  <a16:creationId xmlns="" xmlns:a16="http://schemas.microsoft.com/office/drawing/2014/main" id="{A2E8C7AC-2A9B-462B-8B58-36762B4F5CB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3" name="Freeform 26">
              <a:extLst>
                <a:ext uri="{FF2B5EF4-FFF2-40B4-BE49-F238E27FC236}">
                  <a16:creationId xmlns="" xmlns:a16="http://schemas.microsoft.com/office/drawing/2014/main" id="{14A116DA-964C-4956-B231-CA53A991E49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4" name="Freeform 27">
              <a:extLst>
                <a:ext uri="{FF2B5EF4-FFF2-40B4-BE49-F238E27FC236}">
                  <a16:creationId xmlns="" xmlns:a16="http://schemas.microsoft.com/office/drawing/2014/main" id="{F3DF947E-05D5-4949-BEF2-B0F1D7325CD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5" name="Freeform 28">
              <a:extLst>
                <a:ext uri="{FF2B5EF4-FFF2-40B4-BE49-F238E27FC236}">
                  <a16:creationId xmlns="" xmlns:a16="http://schemas.microsoft.com/office/drawing/2014/main" id="{C730C19C-4A91-46FD-8347-4FF72C17430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6" name="Freeform 29">
              <a:extLst>
                <a:ext uri="{FF2B5EF4-FFF2-40B4-BE49-F238E27FC236}">
                  <a16:creationId xmlns="" xmlns:a16="http://schemas.microsoft.com/office/drawing/2014/main" id="{71B03DB5-C807-4B76-B965-9AFCBAC96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7" name="Freeform 30">
              <a:extLst>
                <a:ext uri="{FF2B5EF4-FFF2-40B4-BE49-F238E27FC236}">
                  <a16:creationId xmlns="" xmlns:a16="http://schemas.microsoft.com/office/drawing/2014/main" id="{D51E5BF1-4A80-4C67-AC66-CDD44EB70CE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8" name="Freeform 31">
              <a:extLst>
                <a:ext uri="{FF2B5EF4-FFF2-40B4-BE49-F238E27FC236}">
                  <a16:creationId xmlns="" xmlns:a16="http://schemas.microsoft.com/office/drawing/2014/main" id="{86277520-FF1F-4FE4-8765-F5F668905E8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8" name="Picture 47" descr="Logo&#10;&#10;Description automatically generated">
            <a:extLst>
              <a:ext uri="{FF2B5EF4-FFF2-40B4-BE49-F238E27FC236}">
                <a16:creationId xmlns="" xmlns:a16="http://schemas.microsoft.com/office/drawing/2014/main" id="{4370FE54-F6FF-462A-A998-A78E5C91CC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409" b="20410"/>
          <a:stretch/>
        </p:blipFill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380" name="Group 379">
            <a:extLst>
              <a:ext uri="{FF2B5EF4-FFF2-40B4-BE49-F238E27FC236}">
                <a16:creationId xmlns="" xmlns:a16="http://schemas.microsoft.com/office/drawing/2014/main" id="{D1FF6940-C5C5-4FE7-A7E6-AC95AA3D3DC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381" name="Freeform 32">
              <a:extLst>
                <a:ext uri="{FF2B5EF4-FFF2-40B4-BE49-F238E27FC236}">
                  <a16:creationId xmlns="" xmlns:a16="http://schemas.microsoft.com/office/drawing/2014/main" id="{0DFF005C-D29D-415E-B942-26193B580BB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2" name="Freeform 33">
              <a:extLst>
                <a:ext uri="{FF2B5EF4-FFF2-40B4-BE49-F238E27FC236}">
                  <a16:creationId xmlns="" xmlns:a16="http://schemas.microsoft.com/office/drawing/2014/main" id="{915F7B41-FD13-4105-ABA7-2C1DBC35DB2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3" name="Freeform 34">
              <a:extLst>
                <a:ext uri="{FF2B5EF4-FFF2-40B4-BE49-F238E27FC236}">
                  <a16:creationId xmlns="" xmlns:a16="http://schemas.microsoft.com/office/drawing/2014/main" id="{F470625E-BCB3-411B-AEA1-ACA517B6D92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4" name="Freeform 35">
              <a:extLst>
                <a:ext uri="{FF2B5EF4-FFF2-40B4-BE49-F238E27FC236}">
                  <a16:creationId xmlns="" xmlns:a16="http://schemas.microsoft.com/office/drawing/2014/main" id="{419D674F-04C2-4670-811C-674B17455E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5" name="Freeform 36">
              <a:extLst>
                <a:ext uri="{FF2B5EF4-FFF2-40B4-BE49-F238E27FC236}">
                  <a16:creationId xmlns="" xmlns:a16="http://schemas.microsoft.com/office/drawing/2014/main" id="{E6414D0A-C9A7-43D0-93D1-66841A0B34D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6" name="Freeform 37">
              <a:extLst>
                <a:ext uri="{FF2B5EF4-FFF2-40B4-BE49-F238E27FC236}">
                  <a16:creationId xmlns="" xmlns:a16="http://schemas.microsoft.com/office/drawing/2014/main" id="{1ED189EA-96F1-4EA1-A518-CDE449D14F4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7" name="Freeform 38">
              <a:extLst>
                <a:ext uri="{FF2B5EF4-FFF2-40B4-BE49-F238E27FC236}">
                  <a16:creationId xmlns="" xmlns:a16="http://schemas.microsoft.com/office/drawing/2014/main" id="{DF393C81-16AB-486B-B1C8-55332336CE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8" name="Freeform 39">
              <a:extLst>
                <a:ext uri="{FF2B5EF4-FFF2-40B4-BE49-F238E27FC236}">
                  <a16:creationId xmlns="" xmlns:a16="http://schemas.microsoft.com/office/drawing/2014/main" id="{D52BBA0D-2307-49C0-A62A-C69AB44B4C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9" name="Freeform 40">
              <a:extLst>
                <a:ext uri="{FF2B5EF4-FFF2-40B4-BE49-F238E27FC236}">
                  <a16:creationId xmlns="" xmlns:a16="http://schemas.microsoft.com/office/drawing/2014/main" id="{3E01BCBE-46AA-4B07-8BF1-F3210E3D3F7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0" name="Rectangle 41">
              <a:extLst>
                <a:ext uri="{FF2B5EF4-FFF2-40B4-BE49-F238E27FC236}">
                  <a16:creationId xmlns="" xmlns:a16="http://schemas.microsoft.com/office/drawing/2014/main" id="{FFA320B4-594E-4DEA-9CA3-AF8341CB8C1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292226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2708" y="2460206"/>
            <a:ext cx="9152709" cy="194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8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Picture 2">
            <a:extLst>
              <a:ext uri="{FF2B5EF4-FFF2-40B4-BE49-F238E27FC236}">
                <a16:creationId xmlns="" xmlns:a16="http://schemas.microsoft.com/office/drawing/2014/main" id="{B882E441-FBBB-4BE0-AD21-E7ADF5F6A46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5" name="Group 174">
            <a:extLst>
              <a:ext uri="{FF2B5EF4-FFF2-40B4-BE49-F238E27FC236}">
                <a16:creationId xmlns="" xmlns:a16="http://schemas.microsoft.com/office/drawing/2014/main" id="{72A9CFA7-7B9A-4AD7-AB70-C7667C5948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76" name="Group 175">
              <a:extLst>
                <a:ext uri="{FF2B5EF4-FFF2-40B4-BE49-F238E27FC236}">
                  <a16:creationId xmlns="" xmlns:a16="http://schemas.microsoft.com/office/drawing/2014/main" id="{02D181EE-0684-4FB2-A7D1-87DC0D9E374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53" name="Rectangle 5">
                <a:extLst>
                  <a:ext uri="{FF2B5EF4-FFF2-40B4-BE49-F238E27FC236}">
                    <a16:creationId xmlns="" xmlns:a16="http://schemas.microsoft.com/office/drawing/2014/main" id="{65F0E1C9-0581-49F0-9914-4BA9274E9FD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54" name="Freeform 6">
                <a:extLst>
                  <a:ext uri="{FF2B5EF4-FFF2-40B4-BE49-F238E27FC236}">
                    <a16:creationId xmlns="" xmlns:a16="http://schemas.microsoft.com/office/drawing/2014/main" id="{921A05EA-3A7D-47C1-AFB8-55355BA8721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5" name="Freeform 7">
                <a:extLst>
                  <a:ext uri="{FF2B5EF4-FFF2-40B4-BE49-F238E27FC236}">
                    <a16:creationId xmlns="" xmlns:a16="http://schemas.microsoft.com/office/drawing/2014/main" id="{09782112-2D7D-4B3E-A1F0-A1C3819AD8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6" name="Freeform 8">
                <a:extLst>
                  <a:ext uri="{FF2B5EF4-FFF2-40B4-BE49-F238E27FC236}">
                    <a16:creationId xmlns="" xmlns:a16="http://schemas.microsoft.com/office/drawing/2014/main" id="{4F9C8459-423F-4B2B-ADBE-439B8610603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7" name="Freeform 9">
                <a:extLst>
                  <a:ext uri="{FF2B5EF4-FFF2-40B4-BE49-F238E27FC236}">
                    <a16:creationId xmlns="" xmlns:a16="http://schemas.microsoft.com/office/drawing/2014/main" id="{286C3962-CCDF-4801-824A-25618CC479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8" name="Freeform 10">
                <a:extLst>
                  <a:ext uri="{FF2B5EF4-FFF2-40B4-BE49-F238E27FC236}">
                    <a16:creationId xmlns="" xmlns:a16="http://schemas.microsoft.com/office/drawing/2014/main" id="{D640D23A-5BDE-4714-8681-936AAC574E2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9" name="Freeform 11">
                <a:extLst>
                  <a:ext uri="{FF2B5EF4-FFF2-40B4-BE49-F238E27FC236}">
                    <a16:creationId xmlns="" xmlns:a16="http://schemas.microsoft.com/office/drawing/2014/main" id="{4F8E92AC-B601-4317-B46F-8ED054DBDE9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0" name="Freeform 12">
                <a:extLst>
                  <a:ext uri="{FF2B5EF4-FFF2-40B4-BE49-F238E27FC236}">
                    <a16:creationId xmlns="" xmlns:a16="http://schemas.microsoft.com/office/drawing/2014/main" id="{0CF7AD71-F8E9-4F13-BBB9-8D3856C982E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1" name="Freeform 13">
                <a:extLst>
                  <a:ext uri="{FF2B5EF4-FFF2-40B4-BE49-F238E27FC236}">
                    <a16:creationId xmlns="" xmlns:a16="http://schemas.microsoft.com/office/drawing/2014/main" id="{32F7368C-4F04-45C5-8243-9E26D8DB112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2" name="Freeform 14">
                <a:extLst>
                  <a:ext uri="{FF2B5EF4-FFF2-40B4-BE49-F238E27FC236}">
                    <a16:creationId xmlns="" xmlns:a16="http://schemas.microsoft.com/office/drawing/2014/main" id="{335A85BC-6E54-4DE0-BB0C-A54BADF2218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3" name="Freeform 15">
                <a:extLst>
                  <a:ext uri="{FF2B5EF4-FFF2-40B4-BE49-F238E27FC236}">
                    <a16:creationId xmlns="" xmlns:a16="http://schemas.microsoft.com/office/drawing/2014/main" id="{E7DFA615-C86D-46F3-9A2D-A66EC25C830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4" name="Line 16">
                <a:extLst>
                  <a:ext uri="{FF2B5EF4-FFF2-40B4-BE49-F238E27FC236}">
                    <a16:creationId xmlns="" xmlns:a16="http://schemas.microsoft.com/office/drawing/2014/main" id="{8C9054DF-8242-4F51-AA1F-2C3E578934D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5" name="Freeform 17">
                <a:extLst>
                  <a:ext uri="{FF2B5EF4-FFF2-40B4-BE49-F238E27FC236}">
                    <a16:creationId xmlns="" xmlns:a16="http://schemas.microsoft.com/office/drawing/2014/main" id="{C8597469-1168-4794-BA2D-5D8BDAA7986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6" name="Freeform 18">
                <a:extLst>
                  <a:ext uri="{FF2B5EF4-FFF2-40B4-BE49-F238E27FC236}">
                    <a16:creationId xmlns="" xmlns:a16="http://schemas.microsoft.com/office/drawing/2014/main" id="{0A19C83D-19FF-4041-B0F8-EB49ABD6757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7" name="Freeform 19">
                <a:extLst>
                  <a:ext uri="{FF2B5EF4-FFF2-40B4-BE49-F238E27FC236}">
                    <a16:creationId xmlns="" xmlns:a16="http://schemas.microsoft.com/office/drawing/2014/main" id="{A2794D14-45AE-4C56-893E-1618DE3652E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8" name="Freeform 20">
                <a:extLst>
                  <a:ext uri="{FF2B5EF4-FFF2-40B4-BE49-F238E27FC236}">
                    <a16:creationId xmlns="" xmlns:a16="http://schemas.microsoft.com/office/drawing/2014/main" id="{5B5CB3C0-3FEC-445D-9AE7-B76DC831847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9" name="Rectangle 21">
                <a:extLst>
                  <a:ext uri="{FF2B5EF4-FFF2-40B4-BE49-F238E27FC236}">
                    <a16:creationId xmlns="" xmlns:a16="http://schemas.microsoft.com/office/drawing/2014/main" id="{EF87049D-247B-4090-A5FD-72596A49C9E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70" name="Freeform 22">
                <a:extLst>
                  <a:ext uri="{FF2B5EF4-FFF2-40B4-BE49-F238E27FC236}">
                    <a16:creationId xmlns="" xmlns:a16="http://schemas.microsoft.com/office/drawing/2014/main" id="{1D048CEC-518F-4BCB-A350-C0B610161BF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1" name="Freeform 23">
                <a:extLst>
                  <a:ext uri="{FF2B5EF4-FFF2-40B4-BE49-F238E27FC236}">
                    <a16:creationId xmlns="" xmlns:a16="http://schemas.microsoft.com/office/drawing/2014/main" id="{AA6F6866-13D5-468C-84DE-36A4F41BE7E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2" name="Freeform 24">
                <a:extLst>
                  <a:ext uri="{FF2B5EF4-FFF2-40B4-BE49-F238E27FC236}">
                    <a16:creationId xmlns="" xmlns:a16="http://schemas.microsoft.com/office/drawing/2014/main" id="{41E0D740-4AD8-417B-873E-ADFE6632ED4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3" name="Freeform 25">
                <a:extLst>
                  <a:ext uri="{FF2B5EF4-FFF2-40B4-BE49-F238E27FC236}">
                    <a16:creationId xmlns="" xmlns:a16="http://schemas.microsoft.com/office/drawing/2014/main" id="{193D799E-85C6-4E13-94FB-1B1629A17C6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4" name="Freeform 26">
                <a:extLst>
                  <a:ext uri="{FF2B5EF4-FFF2-40B4-BE49-F238E27FC236}">
                    <a16:creationId xmlns="" xmlns:a16="http://schemas.microsoft.com/office/drawing/2014/main" id="{F60165E1-F8F1-4814-B0D9-A1806CE3495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5" name="Freeform 27">
                <a:extLst>
                  <a:ext uri="{FF2B5EF4-FFF2-40B4-BE49-F238E27FC236}">
                    <a16:creationId xmlns="" xmlns:a16="http://schemas.microsoft.com/office/drawing/2014/main" id="{1289F749-6039-4BA9-A27C-DDEA97BAF67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6" name="Freeform 28">
                <a:extLst>
                  <a:ext uri="{FF2B5EF4-FFF2-40B4-BE49-F238E27FC236}">
                    <a16:creationId xmlns="" xmlns:a16="http://schemas.microsoft.com/office/drawing/2014/main" id="{E81B336E-CA05-40DD-A252-78B14265651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7" name="Freeform 29">
                <a:extLst>
                  <a:ext uri="{FF2B5EF4-FFF2-40B4-BE49-F238E27FC236}">
                    <a16:creationId xmlns="" xmlns:a16="http://schemas.microsoft.com/office/drawing/2014/main" id="{27CEA681-1510-4213-A605-0A250A7486A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8" name="Freeform 30">
                <a:extLst>
                  <a:ext uri="{FF2B5EF4-FFF2-40B4-BE49-F238E27FC236}">
                    <a16:creationId xmlns="" xmlns:a16="http://schemas.microsoft.com/office/drawing/2014/main" id="{99A7CF31-4EC7-47B7-9A6B-95A0CFC7971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9" name="Freeform 31">
                <a:extLst>
                  <a:ext uri="{FF2B5EF4-FFF2-40B4-BE49-F238E27FC236}">
                    <a16:creationId xmlns="" xmlns:a16="http://schemas.microsoft.com/office/drawing/2014/main" id="{733E9F48-DD20-413A-A03E-7C7EF1EFC15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77" name="Group 176">
              <a:extLst>
                <a:ext uri="{FF2B5EF4-FFF2-40B4-BE49-F238E27FC236}">
                  <a16:creationId xmlns="" xmlns:a16="http://schemas.microsoft.com/office/drawing/2014/main" id="{9AC11C72-708D-4226-83D9-8465847864E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8" name="Freeform 32">
                <a:extLst>
                  <a:ext uri="{FF2B5EF4-FFF2-40B4-BE49-F238E27FC236}">
                    <a16:creationId xmlns="" xmlns:a16="http://schemas.microsoft.com/office/drawing/2014/main" id="{A3BDCBC2-F3C9-4322-A19F-92D799BA270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9" name="Freeform 33">
                <a:extLst>
                  <a:ext uri="{FF2B5EF4-FFF2-40B4-BE49-F238E27FC236}">
                    <a16:creationId xmlns="" xmlns:a16="http://schemas.microsoft.com/office/drawing/2014/main" id="{D6499DC4-58DE-4F54-8244-418F53503E5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0" name="Freeform 34">
                <a:extLst>
                  <a:ext uri="{FF2B5EF4-FFF2-40B4-BE49-F238E27FC236}">
                    <a16:creationId xmlns="" xmlns:a16="http://schemas.microsoft.com/office/drawing/2014/main" id="{FF4F0425-C4EA-4063-86D6-BA8336ECCE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1" name="Freeform 35">
                <a:extLst>
                  <a:ext uri="{FF2B5EF4-FFF2-40B4-BE49-F238E27FC236}">
                    <a16:creationId xmlns="" xmlns:a16="http://schemas.microsoft.com/office/drawing/2014/main" id="{CBF60FB4-6211-4E97-B5B8-32B0997F80F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2" name="Freeform 36">
                <a:extLst>
                  <a:ext uri="{FF2B5EF4-FFF2-40B4-BE49-F238E27FC236}">
                    <a16:creationId xmlns="" xmlns:a16="http://schemas.microsoft.com/office/drawing/2014/main" id="{21925C84-D56D-4B52-874C-AC2783823C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3" name="Freeform 37">
                <a:extLst>
                  <a:ext uri="{FF2B5EF4-FFF2-40B4-BE49-F238E27FC236}">
                    <a16:creationId xmlns="" xmlns:a16="http://schemas.microsoft.com/office/drawing/2014/main" id="{518070E4-22B7-4742-B08A-1BE99661E57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4" name="Freeform 38">
                <a:extLst>
                  <a:ext uri="{FF2B5EF4-FFF2-40B4-BE49-F238E27FC236}">
                    <a16:creationId xmlns="" xmlns:a16="http://schemas.microsoft.com/office/drawing/2014/main" id="{325D21C8-5AC6-464B-B6C7-1347BEF537D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5" name="Freeform 39">
                <a:extLst>
                  <a:ext uri="{FF2B5EF4-FFF2-40B4-BE49-F238E27FC236}">
                    <a16:creationId xmlns="" xmlns:a16="http://schemas.microsoft.com/office/drawing/2014/main" id="{A17FB258-8D26-45E8-8E81-50E9C1DF862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6" name="Freeform 40">
                <a:extLst>
                  <a:ext uri="{FF2B5EF4-FFF2-40B4-BE49-F238E27FC236}">
                    <a16:creationId xmlns="" xmlns:a16="http://schemas.microsoft.com/office/drawing/2014/main" id="{1F572CD7-AE60-496C-8D34-233853EFBF1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7" name="Rectangle 41">
                <a:extLst>
                  <a:ext uri="{FF2B5EF4-FFF2-40B4-BE49-F238E27FC236}">
                    <a16:creationId xmlns="" xmlns:a16="http://schemas.microsoft.com/office/drawing/2014/main" id="{BBFDA56D-E398-47C5-B776-15DD0A9A116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216" name="Group 215">
            <a:extLst>
              <a:ext uri="{FF2B5EF4-FFF2-40B4-BE49-F238E27FC236}">
                <a16:creationId xmlns="" xmlns:a16="http://schemas.microsoft.com/office/drawing/2014/main" id="{BB96BDD4-6276-4C64-B1A3-B252AF54A8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192003" cy="6858001"/>
            <a:chOff x="0" y="-1"/>
            <a:chExt cx="12192003" cy="6858001"/>
          </a:xfrm>
        </p:grpSpPr>
        <p:sp useBgFill="1">
          <p:nvSpPr>
            <p:cNvPr id="380" name="Rectangle 216">
              <a:extLst>
                <a:ext uri="{FF2B5EF4-FFF2-40B4-BE49-F238E27FC236}">
                  <a16:creationId xmlns="" xmlns:a16="http://schemas.microsoft.com/office/drawing/2014/main" id="{B0BA10B9-28BF-469A-894E-DBA70634C99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1" name="Picture 2">
              <a:extLst>
                <a:ext uri="{FF2B5EF4-FFF2-40B4-BE49-F238E27FC236}">
                  <a16:creationId xmlns="" xmlns:a16="http://schemas.microsoft.com/office/drawing/2014/main" id="{497E0CF6-8F2C-4757-91DD-6F1DC61982F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82" name="Picture 2">
            <a:extLst>
              <a:ext uri="{FF2B5EF4-FFF2-40B4-BE49-F238E27FC236}">
                <a16:creationId xmlns="" xmlns:a16="http://schemas.microsoft.com/office/drawing/2014/main" id="{8F0B363E-F67C-4B6D-B052-279A1F2257E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3" name="Round Diagonal Corner Rectangle 6">
            <a:extLst>
              <a:ext uri="{FF2B5EF4-FFF2-40B4-BE49-F238E27FC236}">
                <a16:creationId xmlns="" xmlns:a16="http://schemas.microsoft.com/office/drawing/2014/main" id="{4EC7722C-2EEC-41E3-AB34-C7511BFF5DC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5198" y="965200"/>
            <a:ext cx="3022910" cy="4866640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Round Diagonal Corner Rectangle 6">
            <a:extLst>
              <a:ext uri="{FF2B5EF4-FFF2-40B4-BE49-F238E27FC236}">
                <a16:creationId xmlns="" xmlns:a16="http://schemas.microsoft.com/office/drawing/2014/main" id="{389C0521-4932-469F-B6BD-2AFD2E7E6D7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309834" y="965199"/>
            <a:ext cx="6916965" cy="4866640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960" y="2465389"/>
            <a:ext cx="2779828" cy="17446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6137" y="1549401"/>
            <a:ext cx="6334125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11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911" y="2366963"/>
            <a:ext cx="9836726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49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9937" y="1019587"/>
            <a:ext cx="5572125" cy="10191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9777" y="3249227"/>
            <a:ext cx="1819849" cy="14894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0708" y="3240449"/>
            <a:ext cx="1819763" cy="14782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7740" y="3249227"/>
            <a:ext cx="1815168" cy="146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9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879" y="1268413"/>
            <a:ext cx="5029732" cy="1066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426" y="2396131"/>
            <a:ext cx="4944780" cy="10431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8805" y="1597133"/>
            <a:ext cx="2728040" cy="36495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01832" y="3529228"/>
            <a:ext cx="3820374" cy="6646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39758" y="4297037"/>
            <a:ext cx="2703853" cy="6646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71610" y="5108392"/>
            <a:ext cx="4572001" cy="575572"/>
          </a:xfrm>
          <a:prstGeom prst="rect">
            <a:avLst/>
          </a:prstGeom>
          <a:ln w="88900" cap="sq" cmpd="thickThin">
            <a:solidFill>
              <a:srgbClr val="FF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16463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326" y="1292225"/>
            <a:ext cx="5131870" cy="8937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4872" y="2355851"/>
            <a:ext cx="4639537" cy="11937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1627" y="1607566"/>
            <a:ext cx="2732345" cy="36391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44436" y="3654426"/>
            <a:ext cx="3649972" cy="7032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44436" y="4492625"/>
            <a:ext cx="3662146" cy="673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0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474" y="1308638"/>
            <a:ext cx="5077455" cy="9048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9088" y="2303810"/>
            <a:ext cx="4557967" cy="13537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1841" y="1611313"/>
            <a:ext cx="2760920" cy="36353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39087" y="3761951"/>
            <a:ext cx="4544841" cy="6108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39087" y="4475402"/>
            <a:ext cx="2109457" cy="5807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39087" y="5138385"/>
            <a:ext cx="2119940" cy="57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79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262" y="638175"/>
            <a:ext cx="10277475" cy="558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21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987" y="959530"/>
            <a:ext cx="4772025" cy="8286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0464" y="1789908"/>
            <a:ext cx="7338226" cy="416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7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7627" y="910432"/>
            <a:ext cx="7855460" cy="49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074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4" name="Group 203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05" name="Group 204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7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18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9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0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1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2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3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4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5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6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7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8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29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0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1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2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3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34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5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6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06" name="Group 205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07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8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9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0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1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2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3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4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5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6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45" name="Rectangle 244">
            <a:extLst>
              <a:ext uri="{FF2B5EF4-FFF2-40B4-BE49-F238E27FC236}">
                <a16:creationId xmlns="" xmlns:a16="http://schemas.microsoft.com/office/drawing/2014/main" id="{C068D0EE-C6C8-484A-AFB7-3602BA27F8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>
            <a:extLst>
              <a:ext uri="{FF2B5EF4-FFF2-40B4-BE49-F238E27FC236}">
                <a16:creationId xmlns="" xmlns:a16="http://schemas.microsoft.com/office/drawing/2014/main" id="{DDE5FB8C-CC3F-4C24-BF4F-1B5999DE685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BFBCB8E-6A34-46AE-8FBC-B633DDC595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36" y="643467"/>
            <a:ext cx="1066232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95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8075" y="940476"/>
            <a:ext cx="4895850" cy="8667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2597" y="2224638"/>
            <a:ext cx="6143625" cy="11334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2597" y="3539332"/>
            <a:ext cx="6149978" cy="942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033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5" name="Group 64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66" name="Group 65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8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90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67" name="Group 66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8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2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4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106" name="Rectangle 105">
            <a:extLst>
              <a:ext uri="{FF2B5EF4-FFF2-40B4-BE49-F238E27FC236}">
                <a16:creationId xmlns="" xmlns:a16="http://schemas.microsoft.com/office/drawing/2014/main" id="{C068D0EE-C6C8-484A-AFB7-3602BA27F8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="" xmlns:a16="http://schemas.microsoft.com/office/drawing/2014/main" id="{DDE5FB8C-CC3F-4C24-BF4F-1B5999DE685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6D0A2D9E-F81E-4861-BDCF-BCE99ACC88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2" y="641985"/>
            <a:ext cx="10609263" cy="520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312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7131" y="1144587"/>
            <a:ext cx="7515225" cy="7905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1394" y="2406669"/>
            <a:ext cx="4227001" cy="5317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21039" y="2822295"/>
            <a:ext cx="3864647" cy="7180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01848" y="3457526"/>
            <a:ext cx="2703028" cy="7277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9249" y="4030663"/>
            <a:ext cx="4153107" cy="74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193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7131" y="1144587"/>
            <a:ext cx="7515225" cy="7905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0967" y="2365064"/>
            <a:ext cx="9881374" cy="204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859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7131" y="1144587"/>
            <a:ext cx="7515225" cy="7905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9728" y="2093346"/>
            <a:ext cx="7470030" cy="33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486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Picture 2">
            <a:extLst>
              <a:ext uri="{FF2B5EF4-FFF2-40B4-BE49-F238E27FC236}">
                <a16:creationId xmlns="" xmlns:a16="http://schemas.microsoft.com/office/drawing/2014/main" id="{B882E441-FBBB-4BE0-AD21-E7ADF5F6A46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5" name="Group 174">
            <a:extLst>
              <a:ext uri="{FF2B5EF4-FFF2-40B4-BE49-F238E27FC236}">
                <a16:creationId xmlns="" xmlns:a16="http://schemas.microsoft.com/office/drawing/2014/main" id="{72A9CFA7-7B9A-4AD7-AB70-C7667C5948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76" name="Group 175">
              <a:extLst>
                <a:ext uri="{FF2B5EF4-FFF2-40B4-BE49-F238E27FC236}">
                  <a16:creationId xmlns="" xmlns:a16="http://schemas.microsoft.com/office/drawing/2014/main" id="{02D181EE-0684-4FB2-A7D1-87DC0D9E374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53" name="Rectangle 5">
                <a:extLst>
                  <a:ext uri="{FF2B5EF4-FFF2-40B4-BE49-F238E27FC236}">
                    <a16:creationId xmlns="" xmlns:a16="http://schemas.microsoft.com/office/drawing/2014/main" id="{65F0E1C9-0581-49F0-9914-4BA9274E9FD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54" name="Freeform 6">
                <a:extLst>
                  <a:ext uri="{FF2B5EF4-FFF2-40B4-BE49-F238E27FC236}">
                    <a16:creationId xmlns="" xmlns:a16="http://schemas.microsoft.com/office/drawing/2014/main" id="{921A05EA-3A7D-47C1-AFB8-55355BA8721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5" name="Freeform 7">
                <a:extLst>
                  <a:ext uri="{FF2B5EF4-FFF2-40B4-BE49-F238E27FC236}">
                    <a16:creationId xmlns="" xmlns:a16="http://schemas.microsoft.com/office/drawing/2014/main" id="{09782112-2D7D-4B3E-A1F0-A1C3819AD8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6" name="Freeform 8">
                <a:extLst>
                  <a:ext uri="{FF2B5EF4-FFF2-40B4-BE49-F238E27FC236}">
                    <a16:creationId xmlns="" xmlns:a16="http://schemas.microsoft.com/office/drawing/2014/main" id="{4F9C8459-423F-4B2B-ADBE-439B8610603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7" name="Freeform 9">
                <a:extLst>
                  <a:ext uri="{FF2B5EF4-FFF2-40B4-BE49-F238E27FC236}">
                    <a16:creationId xmlns="" xmlns:a16="http://schemas.microsoft.com/office/drawing/2014/main" id="{286C3962-CCDF-4801-824A-25618CC479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8" name="Freeform 10">
                <a:extLst>
                  <a:ext uri="{FF2B5EF4-FFF2-40B4-BE49-F238E27FC236}">
                    <a16:creationId xmlns="" xmlns:a16="http://schemas.microsoft.com/office/drawing/2014/main" id="{D640D23A-5BDE-4714-8681-936AAC574E2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9" name="Freeform 11">
                <a:extLst>
                  <a:ext uri="{FF2B5EF4-FFF2-40B4-BE49-F238E27FC236}">
                    <a16:creationId xmlns="" xmlns:a16="http://schemas.microsoft.com/office/drawing/2014/main" id="{4F8E92AC-B601-4317-B46F-8ED054DBDE9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0" name="Freeform 12">
                <a:extLst>
                  <a:ext uri="{FF2B5EF4-FFF2-40B4-BE49-F238E27FC236}">
                    <a16:creationId xmlns="" xmlns:a16="http://schemas.microsoft.com/office/drawing/2014/main" id="{0CF7AD71-F8E9-4F13-BBB9-8D3856C982E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1" name="Freeform 13">
                <a:extLst>
                  <a:ext uri="{FF2B5EF4-FFF2-40B4-BE49-F238E27FC236}">
                    <a16:creationId xmlns="" xmlns:a16="http://schemas.microsoft.com/office/drawing/2014/main" id="{32F7368C-4F04-45C5-8243-9E26D8DB112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2" name="Freeform 14">
                <a:extLst>
                  <a:ext uri="{FF2B5EF4-FFF2-40B4-BE49-F238E27FC236}">
                    <a16:creationId xmlns="" xmlns:a16="http://schemas.microsoft.com/office/drawing/2014/main" id="{335A85BC-6E54-4DE0-BB0C-A54BADF2218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3" name="Freeform 15">
                <a:extLst>
                  <a:ext uri="{FF2B5EF4-FFF2-40B4-BE49-F238E27FC236}">
                    <a16:creationId xmlns="" xmlns:a16="http://schemas.microsoft.com/office/drawing/2014/main" id="{E7DFA615-C86D-46F3-9A2D-A66EC25C830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4" name="Line 16">
                <a:extLst>
                  <a:ext uri="{FF2B5EF4-FFF2-40B4-BE49-F238E27FC236}">
                    <a16:creationId xmlns="" xmlns:a16="http://schemas.microsoft.com/office/drawing/2014/main" id="{8C9054DF-8242-4F51-AA1F-2C3E578934D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5" name="Freeform 17">
                <a:extLst>
                  <a:ext uri="{FF2B5EF4-FFF2-40B4-BE49-F238E27FC236}">
                    <a16:creationId xmlns="" xmlns:a16="http://schemas.microsoft.com/office/drawing/2014/main" id="{C8597469-1168-4794-BA2D-5D8BDAA7986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6" name="Freeform 18">
                <a:extLst>
                  <a:ext uri="{FF2B5EF4-FFF2-40B4-BE49-F238E27FC236}">
                    <a16:creationId xmlns="" xmlns:a16="http://schemas.microsoft.com/office/drawing/2014/main" id="{0A19C83D-19FF-4041-B0F8-EB49ABD6757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7" name="Freeform 19">
                <a:extLst>
                  <a:ext uri="{FF2B5EF4-FFF2-40B4-BE49-F238E27FC236}">
                    <a16:creationId xmlns="" xmlns:a16="http://schemas.microsoft.com/office/drawing/2014/main" id="{A2794D14-45AE-4C56-893E-1618DE3652E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8" name="Freeform 20">
                <a:extLst>
                  <a:ext uri="{FF2B5EF4-FFF2-40B4-BE49-F238E27FC236}">
                    <a16:creationId xmlns="" xmlns:a16="http://schemas.microsoft.com/office/drawing/2014/main" id="{5B5CB3C0-3FEC-445D-9AE7-B76DC831847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9" name="Rectangle 21">
                <a:extLst>
                  <a:ext uri="{FF2B5EF4-FFF2-40B4-BE49-F238E27FC236}">
                    <a16:creationId xmlns="" xmlns:a16="http://schemas.microsoft.com/office/drawing/2014/main" id="{EF87049D-247B-4090-A5FD-72596A49C9E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70" name="Freeform 22">
                <a:extLst>
                  <a:ext uri="{FF2B5EF4-FFF2-40B4-BE49-F238E27FC236}">
                    <a16:creationId xmlns="" xmlns:a16="http://schemas.microsoft.com/office/drawing/2014/main" id="{1D048CEC-518F-4BCB-A350-C0B610161BF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1" name="Freeform 23">
                <a:extLst>
                  <a:ext uri="{FF2B5EF4-FFF2-40B4-BE49-F238E27FC236}">
                    <a16:creationId xmlns="" xmlns:a16="http://schemas.microsoft.com/office/drawing/2014/main" id="{AA6F6866-13D5-468C-84DE-36A4F41BE7E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2" name="Freeform 24">
                <a:extLst>
                  <a:ext uri="{FF2B5EF4-FFF2-40B4-BE49-F238E27FC236}">
                    <a16:creationId xmlns="" xmlns:a16="http://schemas.microsoft.com/office/drawing/2014/main" id="{41E0D740-4AD8-417B-873E-ADFE6632ED4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3" name="Freeform 25">
                <a:extLst>
                  <a:ext uri="{FF2B5EF4-FFF2-40B4-BE49-F238E27FC236}">
                    <a16:creationId xmlns="" xmlns:a16="http://schemas.microsoft.com/office/drawing/2014/main" id="{193D799E-85C6-4E13-94FB-1B1629A17C6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4" name="Freeform 26">
                <a:extLst>
                  <a:ext uri="{FF2B5EF4-FFF2-40B4-BE49-F238E27FC236}">
                    <a16:creationId xmlns="" xmlns:a16="http://schemas.microsoft.com/office/drawing/2014/main" id="{F60165E1-F8F1-4814-B0D9-A1806CE3495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5" name="Freeform 27">
                <a:extLst>
                  <a:ext uri="{FF2B5EF4-FFF2-40B4-BE49-F238E27FC236}">
                    <a16:creationId xmlns="" xmlns:a16="http://schemas.microsoft.com/office/drawing/2014/main" id="{1289F749-6039-4BA9-A27C-DDEA97BAF67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6" name="Freeform 28">
                <a:extLst>
                  <a:ext uri="{FF2B5EF4-FFF2-40B4-BE49-F238E27FC236}">
                    <a16:creationId xmlns="" xmlns:a16="http://schemas.microsoft.com/office/drawing/2014/main" id="{E81B336E-CA05-40DD-A252-78B14265651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7" name="Freeform 29">
                <a:extLst>
                  <a:ext uri="{FF2B5EF4-FFF2-40B4-BE49-F238E27FC236}">
                    <a16:creationId xmlns="" xmlns:a16="http://schemas.microsoft.com/office/drawing/2014/main" id="{27CEA681-1510-4213-A605-0A250A7486A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8" name="Freeform 30">
                <a:extLst>
                  <a:ext uri="{FF2B5EF4-FFF2-40B4-BE49-F238E27FC236}">
                    <a16:creationId xmlns="" xmlns:a16="http://schemas.microsoft.com/office/drawing/2014/main" id="{99A7CF31-4EC7-47B7-9A6B-95A0CFC7971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9" name="Freeform 31">
                <a:extLst>
                  <a:ext uri="{FF2B5EF4-FFF2-40B4-BE49-F238E27FC236}">
                    <a16:creationId xmlns="" xmlns:a16="http://schemas.microsoft.com/office/drawing/2014/main" id="{733E9F48-DD20-413A-A03E-7C7EF1EFC15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77" name="Group 176">
              <a:extLst>
                <a:ext uri="{FF2B5EF4-FFF2-40B4-BE49-F238E27FC236}">
                  <a16:creationId xmlns="" xmlns:a16="http://schemas.microsoft.com/office/drawing/2014/main" id="{9AC11C72-708D-4226-83D9-8465847864E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8" name="Freeform 32">
                <a:extLst>
                  <a:ext uri="{FF2B5EF4-FFF2-40B4-BE49-F238E27FC236}">
                    <a16:creationId xmlns="" xmlns:a16="http://schemas.microsoft.com/office/drawing/2014/main" id="{A3BDCBC2-F3C9-4322-A19F-92D799BA270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9" name="Freeform 33">
                <a:extLst>
                  <a:ext uri="{FF2B5EF4-FFF2-40B4-BE49-F238E27FC236}">
                    <a16:creationId xmlns="" xmlns:a16="http://schemas.microsoft.com/office/drawing/2014/main" id="{D6499DC4-58DE-4F54-8244-418F53503E5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0" name="Freeform 34">
                <a:extLst>
                  <a:ext uri="{FF2B5EF4-FFF2-40B4-BE49-F238E27FC236}">
                    <a16:creationId xmlns="" xmlns:a16="http://schemas.microsoft.com/office/drawing/2014/main" id="{FF4F0425-C4EA-4063-86D6-BA8336ECCE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1" name="Freeform 35">
                <a:extLst>
                  <a:ext uri="{FF2B5EF4-FFF2-40B4-BE49-F238E27FC236}">
                    <a16:creationId xmlns="" xmlns:a16="http://schemas.microsoft.com/office/drawing/2014/main" id="{CBF60FB4-6211-4E97-B5B8-32B0997F80F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2" name="Freeform 36">
                <a:extLst>
                  <a:ext uri="{FF2B5EF4-FFF2-40B4-BE49-F238E27FC236}">
                    <a16:creationId xmlns="" xmlns:a16="http://schemas.microsoft.com/office/drawing/2014/main" id="{21925C84-D56D-4B52-874C-AC2783823C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3" name="Freeform 37">
                <a:extLst>
                  <a:ext uri="{FF2B5EF4-FFF2-40B4-BE49-F238E27FC236}">
                    <a16:creationId xmlns="" xmlns:a16="http://schemas.microsoft.com/office/drawing/2014/main" id="{518070E4-22B7-4742-B08A-1BE99661E57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4" name="Freeform 38">
                <a:extLst>
                  <a:ext uri="{FF2B5EF4-FFF2-40B4-BE49-F238E27FC236}">
                    <a16:creationId xmlns="" xmlns:a16="http://schemas.microsoft.com/office/drawing/2014/main" id="{325D21C8-5AC6-464B-B6C7-1347BEF537D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5" name="Freeform 39">
                <a:extLst>
                  <a:ext uri="{FF2B5EF4-FFF2-40B4-BE49-F238E27FC236}">
                    <a16:creationId xmlns="" xmlns:a16="http://schemas.microsoft.com/office/drawing/2014/main" id="{A17FB258-8D26-45E8-8E81-50E9C1DF862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6" name="Freeform 40">
                <a:extLst>
                  <a:ext uri="{FF2B5EF4-FFF2-40B4-BE49-F238E27FC236}">
                    <a16:creationId xmlns="" xmlns:a16="http://schemas.microsoft.com/office/drawing/2014/main" id="{1F572CD7-AE60-496C-8D34-233853EFBF1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7" name="Rectangle 41">
                <a:extLst>
                  <a:ext uri="{FF2B5EF4-FFF2-40B4-BE49-F238E27FC236}">
                    <a16:creationId xmlns="" xmlns:a16="http://schemas.microsoft.com/office/drawing/2014/main" id="{BBFDA56D-E398-47C5-B776-15DD0A9A116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216" name="Group 215">
            <a:extLst>
              <a:ext uri="{FF2B5EF4-FFF2-40B4-BE49-F238E27FC236}">
                <a16:creationId xmlns="" xmlns:a16="http://schemas.microsoft.com/office/drawing/2014/main" id="{BB96BDD4-6276-4C64-B1A3-B252AF54A8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192003" cy="6858001"/>
            <a:chOff x="0" y="-1"/>
            <a:chExt cx="12192003" cy="6858001"/>
          </a:xfrm>
        </p:grpSpPr>
        <p:sp useBgFill="1">
          <p:nvSpPr>
            <p:cNvPr id="380" name="Rectangle 216">
              <a:extLst>
                <a:ext uri="{FF2B5EF4-FFF2-40B4-BE49-F238E27FC236}">
                  <a16:creationId xmlns="" xmlns:a16="http://schemas.microsoft.com/office/drawing/2014/main" id="{B0BA10B9-28BF-469A-894E-DBA70634C99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1" name="Picture 2">
              <a:extLst>
                <a:ext uri="{FF2B5EF4-FFF2-40B4-BE49-F238E27FC236}">
                  <a16:creationId xmlns="" xmlns:a16="http://schemas.microsoft.com/office/drawing/2014/main" id="{497E0CF6-8F2C-4757-91DD-6F1DC61982F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82" name="Picture 2">
            <a:extLst>
              <a:ext uri="{FF2B5EF4-FFF2-40B4-BE49-F238E27FC236}">
                <a16:creationId xmlns="" xmlns:a16="http://schemas.microsoft.com/office/drawing/2014/main" id="{8F0B363E-F67C-4B6D-B052-279A1F2257E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3" name="Round Diagonal Corner Rectangle 6">
            <a:extLst>
              <a:ext uri="{FF2B5EF4-FFF2-40B4-BE49-F238E27FC236}">
                <a16:creationId xmlns="" xmlns:a16="http://schemas.microsoft.com/office/drawing/2014/main" id="{4EC7722C-2EEC-41E3-AB34-C7511BFF5DC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5198" y="965200"/>
            <a:ext cx="3022910" cy="4866640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Round Diagonal Corner Rectangle 6">
            <a:extLst>
              <a:ext uri="{FF2B5EF4-FFF2-40B4-BE49-F238E27FC236}">
                <a16:creationId xmlns="" xmlns:a16="http://schemas.microsoft.com/office/drawing/2014/main" id="{389C0521-4932-469F-B6BD-2AFD2E7E6D7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309834" y="965199"/>
            <a:ext cx="6916965" cy="4866640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918" y="2663481"/>
            <a:ext cx="2652485" cy="11266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9097" y="1123005"/>
            <a:ext cx="3115237" cy="10898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6710" y="2764374"/>
            <a:ext cx="4706205" cy="249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3819" y="910669"/>
            <a:ext cx="8641292" cy="503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988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>
            <a:extLst>
              <a:ext uri="{FF2B5EF4-FFF2-40B4-BE49-F238E27FC236}">
                <a16:creationId xmlns="" xmlns:a16="http://schemas.microsoft.com/office/drawing/2014/main" id="{EA8ADA9F-99E3-4964-8962-1118D1439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roup 232">
            <a:extLst>
              <a:ext uri="{FF2B5EF4-FFF2-40B4-BE49-F238E27FC236}">
                <a16:creationId xmlns="" xmlns:a16="http://schemas.microsoft.com/office/drawing/2014/main" id="{366C3164-AA9F-47E3-913A-4F002BC00F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4" name="Group 233">
              <a:extLst>
                <a:ext uri="{FF2B5EF4-FFF2-40B4-BE49-F238E27FC236}">
                  <a16:creationId xmlns="" xmlns:a16="http://schemas.microsoft.com/office/drawing/2014/main" id="{23FFBAC2-26D2-48B6-B2AA-34AEA0E79E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6" name="Rectangle 5">
                <a:extLst>
                  <a:ext uri="{FF2B5EF4-FFF2-40B4-BE49-F238E27FC236}">
                    <a16:creationId xmlns="" xmlns:a16="http://schemas.microsoft.com/office/drawing/2014/main" id="{9B164BCB-27D3-4B8C-AC13-0A6F461082B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7" name="Freeform 6">
                <a:extLst>
                  <a:ext uri="{FF2B5EF4-FFF2-40B4-BE49-F238E27FC236}">
                    <a16:creationId xmlns="" xmlns:a16="http://schemas.microsoft.com/office/drawing/2014/main" id="{10B247BE-F4A2-4259-9B20-FB9A555D280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8" name="Freeform 7">
                <a:extLst>
                  <a:ext uri="{FF2B5EF4-FFF2-40B4-BE49-F238E27FC236}">
                    <a16:creationId xmlns="" xmlns:a16="http://schemas.microsoft.com/office/drawing/2014/main" id="{39322C5A-DB6D-4B28-8C1C-1B1E8967891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9" name="Freeform 8">
                <a:extLst>
                  <a:ext uri="{FF2B5EF4-FFF2-40B4-BE49-F238E27FC236}">
                    <a16:creationId xmlns="" xmlns:a16="http://schemas.microsoft.com/office/drawing/2014/main" id="{67009B08-E345-4516-96EC-ED0AB1F30B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0" name="Freeform 9">
                <a:extLst>
                  <a:ext uri="{FF2B5EF4-FFF2-40B4-BE49-F238E27FC236}">
                    <a16:creationId xmlns="" xmlns:a16="http://schemas.microsoft.com/office/drawing/2014/main" id="{DFE2793C-165C-4635-A26E-C569C8E0C53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1" name="Freeform 10">
                <a:extLst>
                  <a:ext uri="{FF2B5EF4-FFF2-40B4-BE49-F238E27FC236}">
                    <a16:creationId xmlns="" xmlns:a16="http://schemas.microsoft.com/office/drawing/2014/main" id="{ECDFEF2C-7B0A-41A1-BB61-C92CB3E3A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2" name="Freeform 11">
                <a:extLst>
                  <a:ext uri="{FF2B5EF4-FFF2-40B4-BE49-F238E27FC236}">
                    <a16:creationId xmlns="" xmlns:a16="http://schemas.microsoft.com/office/drawing/2014/main" id="{0012A396-1946-4B40-AA39-0790157CE9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3" name="Freeform 12">
                <a:extLst>
                  <a:ext uri="{FF2B5EF4-FFF2-40B4-BE49-F238E27FC236}">
                    <a16:creationId xmlns="" xmlns:a16="http://schemas.microsoft.com/office/drawing/2014/main" id="{CD6C6024-F73D-4991-97B9-BE53FF24E3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4" name="Freeform 13">
                <a:extLst>
                  <a:ext uri="{FF2B5EF4-FFF2-40B4-BE49-F238E27FC236}">
                    <a16:creationId xmlns="" xmlns:a16="http://schemas.microsoft.com/office/drawing/2014/main" id="{5977EDD1-3D10-43FA-B800-7A7C8112B7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5" name="Freeform 14">
                <a:extLst>
                  <a:ext uri="{FF2B5EF4-FFF2-40B4-BE49-F238E27FC236}">
                    <a16:creationId xmlns="" xmlns:a16="http://schemas.microsoft.com/office/drawing/2014/main" id="{D37988CF-9FC6-48F5-82F8-D2EB0178A3B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6" name="Freeform 15">
                <a:extLst>
                  <a:ext uri="{FF2B5EF4-FFF2-40B4-BE49-F238E27FC236}">
                    <a16:creationId xmlns="" xmlns:a16="http://schemas.microsoft.com/office/drawing/2014/main" id="{EC5BB05B-491C-414A-91C3-B1CAB785A8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7" name="Line 16">
                <a:extLst>
                  <a:ext uri="{FF2B5EF4-FFF2-40B4-BE49-F238E27FC236}">
                    <a16:creationId xmlns="" xmlns:a16="http://schemas.microsoft.com/office/drawing/2014/main" id="{F3180CB6-F8D2-4596-B6CB-F9CEF5D389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58" name="Freeform 17">
                <a:extLst>
                  <a:ext uri="{FF2B5EF4-FFF2-40B4-BE49-F238E27FC236}">
                    <a16:creationId xmlns="" xmlns:a16="http://schemas.microsoft.com/office/drawing/2014/main" id="{DF338DD3-80F8-4F68-AC7C-361ABF2A9B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9" name="Freeform 18">
                <a:extLst>
                  <a:ext uri="{FF2B5EF4-FFF2-40B4-BE49-F238E27FC236}">
                    <a16:creationId xmlns="" xmlns:a16="http://schemas.microsoft.com/office/drawing/2014/main" id="{9666E4DB-B855-4A4E-BB50-1880738C11D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0" name="Freeform 19">
                <a:extLst>
                  <a:ext uri="{FF2B5EF4-FFF2-40B4-BE49-F238E27FC236}">
                    <a16:creationId xmlns="" xmlns:a16="http://schemas.microsoft.com/office/drawing/2014/main" id="{F570FD9C-B435-4EF1-962C-621F1261AA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1" name="Freeform 20">
                <a:extLst>
                  <a:ext uri="{FF2B5EF4-FFF2-40B4-BE49-F238E27FC236}">
                    <a16:creationId xmlns="" xmlns:a16="http://schemas.microsoft.com/office/drawing/2014/main" id="{E236AF0B-3BDC-43C3-8FFC-2A94121E94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2" name="Rectangle 21">
                <a:extLst>
                  <a:ext uri="{FF2B5EF4-FFF2-40B4-BE49-F238E27FC236}">
                    <a16:creationId xmlns="" xmlns:a16="http://schemas.microsoft.com/office/drawing/2014/main" id="{3BA2C208-5097-4497-AA2C-ADDDAB48B6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3" name="Freeform 22">
                <a:extLst>
                  <a:ext uri="{FF2B5EF4-FFF2-40B4-BE49-F238E27FC236}">
                    <a16:creationId xmlns="" xmlns:a16="http://schemas.microsoft.com/office/drawing/2014/main" id="{6A45DD96-8D07-43CA-B036-6FDA880A17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4" name="Freeform 23">
                <a:extLst>
                  <a:ext uri="{FF2B5EF4-FFF2-40B4-BE49-F238E27FC236}">
                    <a16:creationId xmlns="" xmlns:a16="http://schemas.microsoft.com/office/drawing/2014/main" id="{AF7F7CBB-E154-4CD5-9ED0-D5DDC1DFEAE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5" name="Freeform 24">
                <a:extLst>
                  <a:ext uri="{FF2B5EF4-FFF2-40B4-BE49-F238E27FC236}">
                    <a16:creationId xmlns="" xmlns:a16="http://schemas.microsoft.com/office/drawing/2014/main" id="{EFF4AB16-41DD-4877-8C28-ED78F4CA7FE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6" name="Freeform 25">
                <a:extLst>
                  <a:ext uri="{FF2B5EF4-FFF2-40B4-BE49-F238E27FC236}">
                    <a16:creationId xmlns="" xmlns:a16="http://schemas.microsoft.com/office/drawing/2014/main" id="{30BCBD5D-92EB-487E-B1D0-F9000D45D1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7" name="Freeform 26">
                <a:extLst>
                  <a:ext uri="{FF2B5EF4-FFF2-40B4-BE49-F238E27FC236}">
                    <a16:creationId xmlns="" xmlns:a16="http://schemas.microsoft.com/office/drawing/2014/main" id="{DA07BDB8-9827-4EBF-9B99-6C503EA0BC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8" name="Freeform 27">
                <a:extLst>
                  <a:ext uri="{FF2B5EF4-FFF2-40B4-BE49-F238E27FC236}">
                    <a16:creationId xmlns="" xmlns:a16="http://schemas.microsoft.com/office/drawing/2014/main" id="{7F41FB05-1B3F-450A-A1A7-8C8BD182A54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9" name="Freeform 28">
                <a:extLst>
                  <a:ext uri="{FF2B5EF4-FFF2-40B4-BE49-F238E27FC236}">
                    <a16:creationId xmlns="" xmlns:a16="http://schemas.microsoft.com/office/drawing/2014/main" id="{0629E219-1F32-41C1-B921-05E4561179B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0" name="Freeform 29">
                <a:extLst>
                  <a:ext uri="{FF2B5EF4-FFF2-40B4-BE49-F238E27FC236}">
                    <a16:creationId xmlns="" xmlns:a16="http://schemas.microsoft.com/office/drawing/2014/main" id="{8081FB28-486E-4C09-9D15-0B2657B56F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1" name="Freeform 30">
                <a:extLst>
                  <a:ext uri="{FF2B5EF4-FFF2-40B4-BE49-F238E27FC236}">
                    <a16:creationId xmlns="" xmlns:a16="http://schemas.microsoft.com/office/drawing/2014/main" id="{CB547EFB-F29D-4336-9644-0AE7A94EA4C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2" name="Freeform 31">
                <a:extLst>
                  <a:ext uri="{FF2B5EF4-FFF2-40B4-BE49-F238E27FC236}">
                    <a16:creationId xmlns="" xmlns:a16="http://schemas.microsoft.com/office/drawing/2014/main" id="{BB2793F4-FAD7-459A-BC46-06BB1D4FAAC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="" xmlns:a16="http://schemas.microsoft.com/office/drawing/2014/main" id="{FC01589C-0235-4B21-B264-777746D4D59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6" name="Freeform 32">
                <a:extLst>
                  <a:ext uri="{FF2B5EF4-FFF2-40B4-BE49-F238E27FC236}">
                    <a16:creationId xmlns="" xmlns:a16="http://schemas.microsoft.com/office/drawing/2014/main" id="{678F5669-8CE7-445E-8D54-49C5E2013B4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33">
                <a:extLst>
                  <a:ext uri="{FF2B5EF4-FFF2-40B4-BE49-F238E27FC236}">
                    <a16:creationId xmlns="" xmlns:a16="http://schemas.microsoft.com/office/drawing/2014/main" id="{E93A3F8E-D876-485E-9EDC-43E315DE1E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34">
                <a:extLst>
                  <a:ext uri="{FF2B5EF4-FFF2-40B4-BE49-F238E27FC236}">
                    <a16:creationId xmlns="" xmlns:a16="http://schemas.microsoft.com/office/drawing/2014/main" id="{B4F848A6-931A-4CC9-9B29-C7A9CEA3ACE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35">
                <a:extLst>
                  <a:ext uri="{FF2B5EF4-FFF2-40B4-BE49-F238E27FC236}">
                    <a16:creationId xmlns="" xmlns:a16="http://schemas.microsoft.com/office/drawing/2014/main" id="{5C4204D4-6782-4DB1-8FF8-86CC698AF2F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36">
                <a:extLst>
                  <a:ext uri="{FF2B5EF4-FFF2-40B4-BE49-F238E27FC236}">
                    <a16:creationId xmlns="" xmlns:a16="http://schemas.microsoft.com/office/drawing/2014/main" id="{3907C583-5764-43DC-8AF9-992D3472F6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37">
                <a:extLst>
                  <a:ext uri="{FF2B5EF4-FFF2-40B4-BE49-F238E27FC236}">
                    <a16:creationId xmlns="" xmlns:a16="http://schemas.microsoft.com/office/drawing/2014/main" id="{56CE3D6E-1121-4EF2-9DFB-7F3937FCCD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38">
                <a:extLst>
                  <a:ext uri="{FF2B5EF4-FFF2-40B4-BE49-F238E27FC236}">
                    <a16:creationId xmlns="" xmlns:a16="http://schemas.microsoft.com/office/drawing/2014/main" id="{3AEB7245-E197-4AE5-BCFC-7821E49EFE4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39">
                <a:extLst>
                  <a:ext uri="{FF2B5EF4-FFF2-40B4-BE49-F238E27FC236}">
                    <a16:creationId xmlns="" xmlns:a16="http://schemas.microsoft.com/office/drawing/2014/main" id="{801E9C76-F4FB-4C4D-9350-B526F294E0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40">
                <a:extLst>
                  <a:ext uri="{FF2B5EF4-FFF2-40B4-BE49-F238E27FC236}">
                    <a16:creationId xmlns="" xmlns:a16="http://schemas.microsoft.com/office/drawing/2014/main" id="{F9C0C5DE-6C8C-4CD0-9C91-6A132A06DA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Rectangle 41">
                <a:extLst>
                  <a:ext uri="{FF2B5EF4-FFF2-40B4-BE49-F238E27FC236}">
                    <a16:creationId xmlns="" xmlns:a16="http://schemas.microsoft.com/office/drawing/2014/main" id="{955A7039-8B66-4CF0-8048-0AD0F4A5B85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74" name="Picture 2">
            <a:extLst>
              <a:ext uri="{FF2B5EF4-FFF2-40B4-BE49-F238E27FC236}">
                <a16:creationId xmlns="" xmlns:a16="http://schemas.microsoft.com/office/drawing/2014/main" id="{6D651BB0-1DFD-4941-83DD-704006F6B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6" name="Round Diagonal Corner Rectangle 6">
            <a:extLst>
              <a:ext uri="{FF2B5EF4-FFF2-40B4-BE49-F238E27FC236}">
                <a16:creationId xmlns="" xmlns:a16="http://schemas.microsoft.com/office/drawing/2014/main" id="{3D66C6E3-EBD2-40B7-8FD8-D6D2250FC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1275" y="1004369"/>
            <a:ext cx="7029450" cy="10763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8262" y="2361701"/>
            <a:ext cx="9486900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57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10</Words>
  <Application>Microsoft Office PowerPoint</Application>
  <PresentationFormat>Widescreen</PresentationFormat>
  <Paragraphs>3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Trebuchet MS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Garcia, Simeon Y.</dc:creator>
  <cp:lastModifiedBy>ADMIN</cp:lastModifiedBy>
  <cp:revision>19</cp:revision>
  <dcterms:created xsi:type="dcterms:W3CDTF">2021-01-23T04:15:17Z</dcterms:created>
  <dcterms:modified xsi:type="dcterms:W3CDTF">2022-10-29T13:56:10Z</dcterms:modified>
</cp:coreProperties>
</file>

<file path=docProps/thumbnail.jpeg>
</file>